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Montserrat ExtraBold" panose="00000900000000000000" pitchFamily="2" charset="0"/>
      <p:bold r:id="rId29"/>
      <p:boldItalic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g/wVzJmyMG5kAbdOVI1pDzc0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677" name="Google Shape;3677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8" name="Google Shape;369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4" name="Google Shape;370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5" y="225963"/>
            <a:ext cx="175200" cy="4248355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thi038/NM-CD2_14-Prithika/tree/main/task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“Calendar Scheduler”</a:t>
            </a:r>
            <a:endParaRPr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Calendar Scheduler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tx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Objective</a:t>
            </a: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: To develop a calendar scheduler application that allows users to create, manage, and schedule events.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       </a:t>
            </a:r>
            <a:r>
              <a:rPr lang="en-US" dirty="0">
                <a:solidFill>
                  <a:schemeClr val="tx2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The application should include the following features</a:t>
            </a: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: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Event creation and management: Users should be able to create and manage events, including setting the event name, date, time, location, and description.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Event scheduling: The application should be able to schedule events based on the user's availability and preferences.</a:t>
            </a: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Notifications: The application should send notifications to users about upcoming events.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f5d965ad35_0_1833"/>
          <p:cNvSpPr txBox="1">
            <a:spLocks noGrp="1"/>
          </p:cNvSpPr>
          <p:nvPr>
            <p:ph type="body" idx="1"/>
          </p:nvPr>
        </p:nvSpPr>
        <p:spPr>
          <a:xfrm>
            <a:off x="445775" y="615099"/>
            <a:ext cx="689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Integrate the APIs to frontend to ensure the dynamic feature of website</a:t>
            </a:r>
            <a:endParaRPr sz="12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api to the severs base url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 api calls for each element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apis to different low level components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apis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45773" y="237125"/>
            <a:ext cx="4184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Dynamic Frontend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89450" y="270361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23850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3641971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80" y="32457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139e008f02_0_0"/>
          <p:cNvSpPr txBox="1"/>
          <p:nvPr/>
        </p:nvSpPr>
        <p:spPr>
          <a:xfrm>
            <a:off x="445779" y="370936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0" name="Google Shape;3680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8921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g2139e008f02_0_0"/>
          <p:cNvSpPr txBox="1"/>
          <p:nvPr/>
        </p:nvSpPr>
        <p:spPr>
          <a:xfrm>
            <a:off x="550396" y="326553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B233C-B8E9-0273-E0DE-00F28D7FCB6E}"/>
              </a:ext>
            </a:extLst>
          </p:cNvPr>
          <p:cNvSpPr txBox="1"/>
          <p:nvPr/>
        </p:nvSpPr>
        <p:spPr>
          <a:xfrm>
            <a:off x="319668" y="627829"/>
            <a:ext cx="8326244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Create a new Java project using a preferred framework in java. Configure the development environment and necessary dependencies.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Design the database structure for event storage (fields: title, date, time, etc.).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Use Java Persistence API (JPA) or JDBC to establish a connection with the database.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Develop REST endpoints (POST, GET, PUT, DELETE) for CRUD operations on events.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Define API endpoints to handle event creation, retrieval, modification, and deletion.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Implement error handling and ensure data consistency within the system.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Write code to enforce business rules such as avoiding event conflicts and validating input data.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DB3D7-5BF0-2136-0A1F-6637419F04C8}"/>
              </a:ext>
            </a:extLst>
          </p:cNvPr>
          <p:cNvSpPr txBox="1"/>
          <p:nvPr/>
        </p:nvSpPr>
        <p:spPr>
          <a:xfrm>
            <a:off x="468620" y="3605700"/>
            <a:ext cx="81998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Set up a project, design a database schema, and establish connectivity in java.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Create RESTful APIs for event CRUD operations, enforce business rules, and handle data   validation.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Ensuring functionality, before deploying the secure and reliable backend for integration.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7" name="Google Shape;3687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1" name="Google Shape;3701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https://github.com/prithi038/NM-CD2_14-Prithika/tree/main/task4</a:t>
            </a:r>
            <a:endParaRPr b="0" i="0" dirty="0">
              <a:solidFill>
                <a:schemeClr val="tx1">
                  <a:lumMod val="95000"/>
                  <a:lumOff val="5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440</Words>
  <Application>Microsoft Office PowerPoint</Application>
  <PresentationFormat>On-screen Show (16:9)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EB Garamond ExtraBold</vt:lpstr>
      <vt:lpstr>EB Garamond</vt:lpstr>
      <vt:lpstr>arial</vt:lpstr>
      <vt:lpstr>EB Garamond Medium</vt:lpstr>
      <vt:lpstr>Montserrat ExtraBold</vt:lpstr>
      <vt:lpstr>arial</vt:lpstr>
      <vt:lpstr>Wingdings</vt:lpstr>
      <vt:lpstr>Public Sans</vt:lpstr>
      <vt:lpstr>Noto Sans Symbols</vt:lpstr>
      <vt:lpstr>Calibri</vt:lpstr>
      <vt:lpstr>EB Garamond SemiBold</vt:lpstr>
      <vt:lpstr>Simple Light</vt:lpstr>
      <vt:lpstr>Simple Light</vt:lpstr>
      <vt:lpstr>PowerPoint Presentation</vt:lpstr>
      <vt:lpstr>Calendar Scheduler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praveen prithi</cp:lastModifiedBy>
  <cp:revision>2</cp:revision>
  <dcterms:created xsi:type="dcterms:W3CDTF">2020-08-13T11:21:46Z</dcterms:created>
  <dcterms:modified xsi:type="dcterms:W3CDTF">2023-11-03T15:28:48Z</dcterms:modified>
</cp:coreProperties>
</file>